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F85DCC9-C28A-4B1B-B751-1D104CD96204}">
          <p14:sldIdLst>
            <p14:sldId id="257"/>
            <p14:sldId id="258"/>
            <p14:sldId id="260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7" autoAdjust="0"/>
    <p:restoredTop sz="94728" autoAdjust="0"/>
  </p:normalViewPr>
  <p:slideViewPr>
    <p:cSldViewPr>
      <p:cViewPr varScale="1">
        <p:scale>
          <a:sx n="78" d="100"/>
          <a:sy n="78" d="100"/>
        </p:scale>
        <p:origin x="-9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BCE1A-CAB5-4793-979B-20948FA76589}" type="datetimeFigureOut">
              <a:rPr kumimoji="1" lang="ja-JP" altLang="en-US" smtClean="0"/>
              <a:t>2012/12/27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B23B9-BC1C-44E3-94AE-0C9D882F42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299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58BAE-B805-4C57-AE06-51838EC8EBA0}" type="datetimeFigureOut">
              <a:rPr kumimoji="1" lang="ja-JP" altLang="en-US" smtClean="0"/>
              <a:t>2012/12/27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C8BE6-FCBE-419A-A0E6-A584ABA6D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0545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7901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04448" y="6493843"/>
            <a:ext cx="432048" cy="311846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fld id="{6D4780BF-F99A-44F1-808D-82FDDE57994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2050" name="Picture 2" descr="C:\Users\orita\Desktop\ベトナム航空保安\Web page\Logo\EMCA-We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5" y="6021288"/>
            <a:ext cx="749127" cy="74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直線コネクタ 11"/>
          <p:cNvCxnSpPr/>
          <p:nvPr userDrawn="1"/>
        </p:nvCxnSpPr>
        <p:spPr>
          <a:xfrm>
            <a:off x="971600" y="6395851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 userDrawn="1"/>
        </p:nvSpPr>
        <p:spPr>
          <a:xfrm>
            <a:off x="880808" y="6395851"/>
            <a:ext cx="8083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Arial Unicode MS" pitchFamily="50" charset="-128"/>
                <a:cs typeface="Arial Unicode MS" pitchFamily="50" charset="-128"/>
              </a:rPr>
              <a:t>The Project for the Capacity Development for Transition to</a:t>
            </a:r>
            <a:r>
              <a:rPr kumimoji="1" lang="ja-JP" altLang="en-US" sz="900" baseline="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kumimoji="1" lang="en-US" altLang="ja-JP" sz="9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Arial Unicode MS" pitchFamily="50" charset="-128"/>
                <a:cs typeface="Arial Unicode MS" pitchFamily="50" charset="-128"/>
              </a:rPr>
              <a:t>the New CNS/ATM Systems in Cambodia, Lao PDR, and Vietnam</a:t>
            </a:r>
          </a:p>
          <a:p>
            <a:r>
              <a:rPr kumimoji="1" lang="ja-JP" altLang="en-US" sz="9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Arial Unicode MS" pitchFamily="50" charset="-128"/>
                <a:cs typeface="Arial Unicode MS" pitchFamily="50" charset="-128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kumimoji="1" lang="en-US" altLang="ja-JP" sz="9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Arial Unicode MS" pitchFamily="50" charset="-128"/>
                <a:cs typeface="Arial Unicode MS" pitchFamily="50" charset="-128"/>
              </a:rPr>
              <a:t>http://www.newcnsatm.com</a:t>
            </a:r>
            <a:endParaRPr kumimoji="1" lang="en-US" altLang="ja-JP" sz="9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15" name="直線コネクタ 14"/>
          <p:cNvCxnSpPr/>
          <p:nvPr userDrawn="1"/>
        </p:nvCxnSpPr>
        <p:spPr>
          <a:xfrm>
            <a:off x="179512" y="764704"/>
            <a:ext cx="878497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6" y="188640"/>
            <a:ext cx="8496944" cy="6480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kumimoji="1" lang="en-US" altLang="ja-JP" dirty="0" smtClean="0"/>
              <a:t>Slide Title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9354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268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orita\Desktop\SnapCrab_NoName_2012-12-27_10-29-9_No-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" y="-1"/>
            <a:ext cx="2081946" cy="68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0" y="4584192"/>
            <a:ext cx="9144000" cy="96158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23000"/>
                </a:schemeClr>
              </a:gs>
              <a:gs pos="44000">
                <a:schemeClr val="bg1">
                  <a:lumMod val="0"/>
                  <a:lumOff val="100000"/>
                </a:scheme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l"/>
            <a:r>
              <a:rPr lang="ja-JP" altLang="en-US" sz="2000" dirty="0">
                <a:solidFill>
                  <a:srgbClr val="0070C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000" dirty="0" smtClean="0">
                <a:solidFill>
                  <a:srgbClr val="0070C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2000" dirty="0" smtClean="0">
                <a:solidFill>
                  <a:srgbClr val="0070C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ja-JP" altLang="en-US" sz="1800" dirty="0" smtClean="0">
                <a:solidFill>
                  <a:srgbClr val="0070C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                                  </a:t>
            </a:r>
            <a:r>
              <a:rPr lang="en-US" altLang="ja-JP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The Project for the Capacity Development for Transition to </a:t>
            </a:r>
            <a:br>
              <a:rPr lang="en-US" altLang="ja-JP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</a:b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                                  </a:t>
            </a:r>
            <a:r>
              <a:rPr lang="en-US" altLang="ja-JP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the New CNS/ATM Systems</a:t>
            </a:r>
            <a:r>
              <a:rPr lang="ja-JP" alt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 </a:t>
            </a:r>
            <a:r>
              <a:rPr lang="en-US" altLang="ja-JP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in Cambodia, Lao PDR, and Vietnam</a:t>
            </a:r>
            <a:endParaRPr kumimoji="1" lang="ja-JP" altLang="en-US" sz="1800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237860" y="3717032"/>
            <a:ext cx="1609594" cy="150526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584200">
              <a:schemeClr val="bg1"/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098" name="Picture 2" descr="C:\Users\orita\Desktop\ベトナム航空保安\Web page\Logo\EMCA-Web-Tra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61" y="3625296"/>
            <a:ext cx="1728192" cy="168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orita\Desktop\ベトナム航空保安\Web page\素材作成\jica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720" y="6120906"/>
            <a:ext cx="1100976" cy="73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263200" y="260648"/>
            <a:ext cx="67012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Presentation Title</a:t>
            </a:r>
          </a:p>
          <a:p>
            <a:endParaRPr lang="en-US" altLang="ja-JP" sz="3600" dirty="0">
              <a:latin typeface="Arial" pitchFamily="34" charset="0"/>
              <a:cs typeface="Arial" pitchFamily="34" charset="0"/>
            </a:endParaRPr>
          </a:p>
          <a:p>
            <a:endParaRPr kumimoji="1" lang="en-US" altLang="ja-JP" sz="3600" dirty="0" smtClean="0">
              <a:latin typeface="Arial" pitchFamily="34" charset="0"/>
              <a:cs typeface="Arial" pitchFamily="34" charset="0"/>
            </a:endParaRPr>
          </a:p>
          <a:p>
            <a:endParaRPr lang="en-US" altLang="ja-JP" sz="3600" dirty="0">
              <a:latin typeface="Arial" pitchFamily="34" charset="0"/>
              <a:cs typeface="Arial" pitchFamily="34" charset="0"/>
            </a:endParaRPr>
          </a:p>
          <a:p>
            <a:endParaRPr kumimoji="1" lang="en-US" altLang="ja-JP" sz="3600" dirty="0" smtClean="0">
              <a:latin typeface="Arial" pitchFamily="34" charset="0"/>
              <a:cs typeface="Arial" pitchFamily="34" charset="0"/>
            </a:endParaRPr>
          </a:p>
          <a:p>
            <a:endParaRPr lang="en-US" altLang="ja-JP" sz="3600" dirty="0" smtClean="0">
              <a:latin typeface="Arial" pitchFamily="34" charset="0"/>
              <a:cs typeface="Arial" pitchFamily="34" charset="0"/>
            </a:endParaRPr>
          </a:p>
          <a:p>
            <a:endParaRPr lang="en-US" altLang="ja-JP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1684" y="5545776"/>
            <a:ext cx="91423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Picture 7" descr="C:\Users\orita\Desktop\ベトナム航空保安\Web page\Logo\s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451" y="6117683"/>
            <a:ext cx="1408250" cy="53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2118310" y="6523471"/>
            <a:ext cx="2749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</a:t>
            </a:r>
            <a:r>
              <a:rPr lang="en-US" altLang="ja-JP" sz="1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://www.newcnsatm.com</a:t>
            </a:r>
            <a:endParaRPr kumimoji="1" lang="ja-JP" altLang="en-US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76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80BF-F99A-44F1-808D-82FDDE579946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68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80BF-F99A-44F1-808D-82FDDE579946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74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80BF-F99A-44F1-808D-82FDDE579946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09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9</Words>
  <Application>Microsoft Office PowerPoint</Application>
  <PresentationFormat>画面に合わせる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                                    The Project for the Capacity Development for Transition to                                    the New CNS/ATM Systems in Cambodia, Lao PDR, and Vietnam</vt:lpstr>
      <vt:lpstr>PowerPoint プレゼンテーション</vt:lpstr>
      <vt:lpstr>PowerPoint プレゼンテーション</vt:lpstr>
      <vt:lpstr>PowerPoint プレゼンテーション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orita</dc:creator>
  <cp:lastModifiedBy>orita</cp:lastModifiedBy>
  <cp:revision>36</cp:revision>
  <dcterms:created xsi:type="dcterms:W3CDTF">2012-12-26T09:14:37Z</dcterms:created>
  <dcterms:modified xsi:type="dcterms:W3CDTF">2012-12-27T07:21:43Z</dcterms:modified>
</cp:coreProperties>
</file>